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8F659-9FBF-454F-A934-452263EEA7F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D4CCB-F595-B341-87A4-8B02F79632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142AE5-EE45-9048-8A6E-1D963713D8BA}" type="slidenum">
              <a:rPr lang="en-US"/>
              <a:pPr/>
              <a:t>3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2B050-57D9-FA4C-B6F1-D300287D94DF}" type="datetimeFigureOut">
              <a:rPr lang="en-US" smtClean="0"/>
              <a:t>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E9890-8F69-C147-8D63-08608987760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Structure of the Federal Judicial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15.3 </a:t>
            </a:r>
          </a:p>
          <a:p>
            <a:r>
              <a:rPr lang="en-US" dirty="0" smtClean="0"/>
              <a:t>pp. 513-517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Judicial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17638"/>
            <a:ext cx="8229600" cy="44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0968"/>
            <a:ext cx="8229600" cy="614431"/>
          </a:xfrm>
        </p:spPr>
        <p:txBody>
          <a:bodyPr>
            <a:normAutofit fontScale="90000"/>
          </a:bodyPr>
          <a:lstStyle/>
          <a:p>
            <a:r>
              <a:rPr lang="en-US" sz="5333" dirty="0" smtClean="0"/>
              <a:t>District Courts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91 Federal District Courts</a:t>
            </a:r>
          </a:p>
          <a:p>
            <a:r>
              <a:rPr lang="en-US" b="1" u="sng" dirty="0" smtClean="0"/>
              <a:t>Original </a:t>
            </a:r>
            <a:r>
              <a:rPr lang="en-US" b="1" u="sng" dirty="0"/>
              <a:t>Jurisdiction</a:t>
            </a:r>
            <a:r>
              <a:rPr lang="en-US" dirty="0"/>
              <a:t>: courts that hear the case first and determine the facts - the trial court</a:t>
            </a:r>
          </a:p>
          <a:p>
            <a:r>
              <a:rPr lang="en-US" dirty="0"/>
              <a:t>Deals with the following types of cases:</a:t>
            </a:r>
          </a:p>
          <a:p>
            <a:pPr lvl="1"/>
            <a:r>
              <a:rPr lang="en-US" dirty="0"/>
              <a:t>Federal crimes</a:t>
            </a:r>
          </a:p>
          <a:p>
            <a:pPr lvl="1"/>
            <a:r>
              <a:rPr lang="en-US" dirty="0"/>
              <a:t>Civil suits under federal law and across state lines</a:t>
            </a:r>
          </a:p>
          <a:p>
            <a:pPr lvl="1"/>
            <a:r>
              <a:rPr lang="en-US" dirty="0"/>
              <a:t>Supervise bankruptcy and naturalization</a:t>
            </a:r>
          </a:p>
          <a:p>
            <a:pPr lvl="1"/>
            <a:r>
              <a:rPr lang="en-US" dirty="0"/>
              <a:t>Review some federal agencies</a:t>
            </a:r>
          </a:p>
          <a:p>
            <a:pPr lvl="1"/>
            <a:r>
              <a:rPr lang="en-US" dirty="0"/>
              <a:t>Admiralty and maritime law cases</a:t>
            </a:r>
          </a:p>
          <a:p>
            <a:pPr lvl="1"/>
            <a:r>
              <a:rPr lang="en-US" dirty="0"/>
              <a:t>Supervision of naturalization of aliens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Courts of Appeal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Appellate Jurisdiction</a:t>
            </a:r>
            <a:r>
              <a:rPr lang="en-US" dirty="0" smtClean="0"/>
              <a:t>: reviews the legal issues in cases brought from lower courts</a:t>
            </a:r>
          </a:p>
          <a:p>
            <a:r>
              <a:rPr lang="en-US" dirty="0" smtClean="0"/>
              <a:t>Hold no trials and hear no testimony</a:t>
            </a:r>
          </a:p>
          <a:p>
            <a:r>
              <a:rPr lang="en-US" dirty="0" smtClean="0"/>
              <a:t>12 circuit courts</a:t>
            </a:r>
          </a:p>
          <a:p>
            <a:r>
              <a:rPr lang="en-US" dirty="0" smtClean="0"/>
              <a:t>U.S. Court of Appeals for the Federal Circuit – specialized cases</a:t>
            </a:r>
          </a:p>
          <a:p>
            <a:r>
              <a:rPr lang="en-US" dirty="0" smtClean="0"/>
              <a:t>Focus on errors of procedure and law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98111" y="315791"/>
            <a:ext cx="8160571" cy="6125805"/>
            <a:chOff x="624" y="960"/>
            <a:chExt cx="4704" cy="3072"/>
          </a:xfrm>
        </p:grpSpPr>
        <p:pic>
          <p:nvPicPr>
            <p:cNvPr id="3" name="Picture 1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4" y="960"/>
              <a:ext cx="4128" cy="3072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2"/>
            <a:srcRect l="54651"/>
            <a:stretch>
              <a:fillRect/>
            </a:stretch>
          </p:blipFill>
          <p:spPr bwMode="auto">
            <a:xfrm>
              <a:off x="2880" y="960"/>
              <a:ext cx="2448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4" y="1248"/>
              <a:ext cx="4675" cy="2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Supreme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Ensures uniformity in interpreting national laws, resolves conflicts among states and maintains national supremacy in law</a:t>
            </a:r>
          </a:p>
          <a:p>
            <a:pPr lvl="1"/>
            <a:r>
              <a:rPr lang="en-US" dirty="0" smtClean="0"/>
              <a:t>9 justices – 1 Chief Justice, 8 Associate Justices</a:t>
            </a:r>
          </a:p>
          <a:p>
            <a:pPr lvl="1"/>
            <a:r>
              <a:rPr lang="en-US" dirty="0" smtClean="0"/>
              <a:t>Supreme Court decides which cases it will hear—controls its own agenda</a:t>
            </a:r>
          </a:p>
          <a:p>
            <a:pPr lvl="1"/>
            <a:r>
              <a:rPr lang="en-US" dirty="0" smtClean="0"/>
              <a:t>Some original jurisdiction, but mostly appellate jurisdiction</a:t>
            </a:r>
          </a:p>
          <a:p>
            <a:pPr lvl="1"/>
            <a:r>
              <a:rPr lang="en-US" dirty="0" smtClean="0"/>
              <a:t>Most cases come from the federal courts</a:t>
            </a:r>
          </a:p>
          <a:p>
            <a:pPr lvl="1"/>
            <a:r>
              <a:rPr lang="en-US" dirty="0" smtClean="0"/>
              <a:t>Most are civil cases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528" y="348690"/>
            <a:ext cx="8378105" cy="593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5431"/>
            <a:ext cx="8229600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188</Words>
  <Application>Microsoft Macintosh PowerPoint</Application>
  <PresentationFormat>On-screen Show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Structure of the Federal Judicial System</vt:lpstr>
      <vt:lpstr>Structure of the Judicial System</vt:lpstr>
      <vt:lpstr>District Courts  </vt:lpstr>
      <vt:lpstr>Courts of Appeal </vt:lpstr>
      <vt:lpstr>Slide 5</vt:lpstr>
      <vt:lpstr>The Supreme Court</vt:lpstr>
      <vt:lpstr>Slide 7</vt:lpstr>
      <vt:lpstr>Slide 8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Structure of the Federal Judicial System</dc:title>
  <dc:creator>Katie Madison</dc:creator>
  <cp:lastModifiedBy>Katie Madison</cp:lastModifiedBy>
  <cp:revision>2</cp:revision>
  <dcterms:created xsi:type="dcterms:W3CDTF">2011-02-22T18:19:57Z</dcterms:created>
  <dcterms:modified xsi:type="dcterms:W3CDTF">2011-02-22T18:28:51Z</dcterms:modified>
</cp:coreProperties>
</file>